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89" r:id="rId2"/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8" r:id="rId13"/>
    <p:sldId id="337" r:id="rId14"/>
    <p:sldId id="33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C9E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7575" autoAdjust="0"/>
  </p:normalViewPr>
  <p:slideViewPr>
    <p:cSldViewPr snapToGrid="0">
      <p:cViewPr varScale="1">
        <p:scale>
          <a:sx n="93" d="100"/>
          <a:sy n="93" d="100"/>
        </p:scale>
        <p:origin x="14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864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329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632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476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665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934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26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414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6238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762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71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034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78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27/01/2026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-1" y="330199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-1" y="330199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manipule les nombres décimaux.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/>
              <p:nvPr/>
            </p:nvSpPr>
            <p:spPr>
              <a:xfrm>
                <a:off x="485452" y="944357"/>
                <a:ext cx="571983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52" y="944357"/>
                <a:ext cx="5719839" cy="10275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/>
              <p:nvPr/>
            </p:nvSpPr>
            <p:spPr>
              <a:xfrm>
                <a:off x="4732423" y="936808"/>
                <a:ext cx="994550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58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423" y="936808"/>
                <a:ext cx="994550" cy="1027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5568151" y="1185777"/>
                <a:ext cx="8762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=0,58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151" y="1185777"/>
                <a:ext cx="876299" cy="584775"/>
              </a:xfrm>
              <a:prstGeom prst="rect">
                <a:avLst/>
              </a:prstGeom>
              <a:blipFill>
                <a:blip r:embed="rId5"/>
                <a:stretch>
                  <a:fillRect r="-423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44995C1A-B7FF-4FD8-7029-F1A4C1578A07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C0DD382-EB0C-F027-A5AA-24C745DD9C68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E86E79AF-457E-8E4D-E678-1F97C7712B0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2AA531C4-8ECD-FE89-E006-2AF28C877A73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3DB6C2A4-BEDB-547A-F343-F488F3171971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CB5E6FB0-C28D-E7EB-EB16-C20268133405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7E449D8F-30B4-8218-3397-07E3B96E2D43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71F801-0A18-80FD-D3B9-84493DB6F1D8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5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742B5B1-2920-F0C0-6E1F-F2178EB4356C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8351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Situation 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6/7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90F1FF4F-67CA-28B2-2855-EADC8AA6CE37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8734DBB-6EB8-1EC6-A393-ED847AA72F5E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59602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6/7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4995C1A-B7FF-4FD8-7029-F1A4C1578A07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C0DD382-EB0C-F027-A5AA-24C745DD9C68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E86E79AF-457E-8E4D-E678-1F97C7712B0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2AA531C4-8ECD-FE89-E006-2AF28C877A73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3DB6C2A4-BEDB-547A-F343-F488F3171971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7E449D8F-30B4-8218-3397-07E3B96E2D43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71F801-0A18-80FD-D3B9-84493DB6F1D8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0E17BD6E-F796-1F0C-D948-A38A96B7DEA8}"/>
                  </a:ext>
                </a:extLst>
              </p:cNvPr>
              <p:cNvSpPr txBox="1"/>
              <p:nvPr/>
            </p:nvSpPr>
            <p:spPr>
              <a:xfrm>
                <a:off x="1349052" y="934232"/>
                <a:ext cx="571983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0E17BD6E-F796-1F0C-D948-A38A96B7D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052" y="934232"/>
                <a:ext cx="5719839" cy="1027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5206B3FA-49AC-C5EB-0F7C-54D646247A3D}"/>
                  </a:ext>
                </a:extLst>
              </p:cNvPr>
              <p:cNvSpPr txBox="1"/>
              <p:nvPr/>
            </p:nvSpPr>
            <p:spPr>
              <a:xfrm>
                <a:off x="4754507" y="1187059"/>
                <a:ext cx="8762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0,3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5206B3FA-49AC-C5EB-0F7C-54D646247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507" y="1187059"/>
                <a:ext cx="876299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6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Situation 5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7/7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2B9CFE4E-395D-07DD-134B-E38ABEBA3291}"/>
              </a:ext>
            </a:extLst>
          </p:cNvPr>
          <p:cNvSpPr/>
          <p:nvPr/>
        </p:nvSpPr>
        <p:spPr>
          <a:xfrm>
            <a:off x="4099858" y="42532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111D6BA-8E82-416E-1D03-32D0F69C3D22}"/>
              </a:ext>
            </a:extLst>
          </p:cNvPr>
          <p:cNvSpPr txBox="1"/>
          <p:nvPr/>
        </p:nvSpPr>
        <p:spPr>
          <a:xfrm>
            <a:off x="3904771" y="383756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65B53C0-F20B-B766-137E-E43BFCFB2813}"/>
              </a:ext>
            </a:extLst>
          </p:cNvPr>
          <p:cNvSpPr txBox="1"/>
          <p:nvPr/>
        </p:nvSpPr>
        <p:spPr>
          <a:xfrm>
            <a:off x="5416373" y="2571379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9</a:t>
            </a:r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73695131-BD8F-0595-AB9D-8ED87F0D7949}"/>
              </a:ext>
            </a:extLst>
          </p:cNvPr>
          <p:cNvSpPr/>
          <p:nvPr/>
        </p:nvSpPr>
        <p:spPr>
          <a:xfrm>
            <a:off x="5729661" y="28975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9089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7/7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4995C1A-B7FF-4FD8-7029-F1A4C1578A07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C0DD382-EB0C-F027-A5AA-24C745DD9C68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E86E79AF-457E-8E4D-E678-1F97C7712B0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2AA531C4-8ECD-FE89-E006-2AF28C877A73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3DB6C2A4-BEDB-547A-F343-F488F3171971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7E449D8F-30B4-8218-3397-07E3B96E2D43}"/>
              </a:ext>
            </a:extLst>
          </p:cNvPr>
          <p:cNvSpPr/>
          <p:nvPr/>
        </p:nvSpPr>
        <p:spPr>
          <a:xfrm>
            <a:off x="4099858" y="42532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71F801-0A18-80FD-D3B9-84493DB6F1D8}"/>
              </a:ext>
            </a:extLst>
          </p:cNvPr>
          <p:cNvSpPr txBox="1"/>
          <p:nvPr/>
        </p:nvSpPr>
        <p:spPr>
          <a:xfrm>
            <a:off x="3904771" y="383756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85DEFAA-0646-5EB7-699B-52715AECE91A}"/>
              </a:ext>
            </a:extLst>
          </p:cNvPr>
          <p:cNvSpPr txBox="1"/>
          <p:nvPr/>
        </p:nvSpPr>
        <p:spPr>
          <a:xfrm>
            <a:off x="5416373" y="2571379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9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7040EF81-AB0C-B32D-87C3-7A98618BC920}"/>
              </a:ext>
            </a:extLst>
          </p:cNvPr>
          <p:cNvSpPr/>
          <p:nvPr/>
        </p:nvSpPr>
        <p:spPr>
          <a:xfrm>
            <a:off x="5729661" y="28975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76250C4B-03C2-DFA2-581F-00AF557557F2}"/>
                  </a:ext>
                </a:extLst>
              </p:cNvPr>
              <p:cNvSpPr txBox="1"/>
              <p:nvPr/>
            </p:nvSpPr>
            <p:spPr>
              <a:xfrm>
                <a:off x="634189" y="873830"/>
                <a:ext cx="571983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4+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76250C4B-03C2-DFA2-581F-00AF55755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89" y="873830"/>
                <a:ext cx="5719839" cy="1027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9F6A312-7BFB-97BF-6532-C652087BAD27}"/>
                  </a:ext>
                </a:extLst>
              </p:cNvPr>
              <p:cNvSpPr txBox="1"/>
              <p:nvPr/>
            </p:nvSpPr>
            <p:spPr>
              <a:xfrm>
                <a:off x="4421823" y="881140"/>
                <a:ext cx="994550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409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9F6A312-7BFB-97BF-6532-C652087BA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1823" y="881140"/>
                <a:ext cx="994550" cy="10275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937DA88-E8B1-E5F3-52BC-393588A0845D}"/>
                  </a:ext>
                </a:extLst>
              </p:cNvPr>
              <p:cNvSpPr txBox="1"/>
              <p:nvPr/>
            </p:nvSpPr>
            <p:spPr>
              <a:xfrm>
                <a:off x="5282422" y="1130911"/>
                <a:ext cx="8762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=4,09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937DA88-E8B1-E5F3-52BC-393588A08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422" y="1130911"/>
                <a:ext cx="876299" cy="584775"/>
              </a:xfrm>
              <a:prstGeom prst="rect">
                <a:avLst/>
              </a:prstGeom>
              <a:blipFill>
                <a:blip r:embed="rId6"/>
                <a:stretch>
                  <a:fillRect r="-426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7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</a:t>
            </a:r>
            <a:endParaRPr lang="fr-FR" dirty="0">
              <a:solidFill>
                <a:srgbClr val="C0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1541045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12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 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Signe de multiplication 10">
            <a:extLst>
              <a:ext uri="{FF2B5EF4-FFF2-40B4-BE49-F238E27FC236}">
                <a16:creationId xmlns:a16="http://schemas.microsoft.com/office/drawing/2014/main" id="{BF2350D8-C94A-EC1A-913A-904F51918C12}"/>
              </a:ext>
            </a:extLst>
          </p:cNvPr>
          <p:cNvSpPr/>
          <p:nvPr/>
        </p:nvSpPr>
        <p:spPr>
          <a:xfrm>
            <a:off x="4187337" y="35596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Signe de multiplication 9">
            <a:extLst>
              <a:ext uri="{FF2B5EF4-FFF2-40B4-BE49-F238E27FC236}">
                <a16:creationId xmlns:a16="http://schemas.microsoft.com/office/drawing/2014/main" id="{CFFF6D9B-5587-8D8A-C9CA-DB23788D2ACC}"/>
              </a:ext>
            </a:extLst>
          </p:cNvPr>
          <p:cNvSpPr/>
          <p:nvPr/>
        </p:nvSpPr>
        <p:spPr>
          <a:xfrm>
            <a:off x="4830710" y="29256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0EB6A6F5-1786-7CB5-B726-B74C7551E972}"/>
              </a:ext>
            </a:extLst>
          </p:cNvPr>
          <p:cNvSpPr/>
          <p:nvPr/>
        </p:nvSpPr>
        <p:spPr>
          <a:xfrm>
            <a:off x="4209398" y="28314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CF848A42-8761-2FD8-D019-FB7A9D0DB9DB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02E64A37-BF82-3252-DC79-5AD2CDC172BF}"/>
              </a:ext>
            </a:extLst>
          </p:cNvPr>
          <p:cNvSpPr/>
          <p:nvPr/>
        </p:nvSpPr>
        <p:spPr>
          <a:xfrm>
            <a:off x="5630379" y="25181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2B3F35EF-738C-6AAB-39C4-77BC7431EAD5}"/>
              </a:ext>
            </a:extLst>
          </p:cNvPr>
          <p:cNvSpPr/>
          <p:nvPr/>
        </p:nvSpPr>
        <p:spPr>
          <a:xfrm>
            <a:off x="5228954" y="22747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/>
              <p:nvPr/>
            </p:nvSpPr>
            <p:spPr>
              <a:xfrm>
                <a:off x="485452" y="944357"/>
                <a:ext cx="5719839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+ 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52" y="944357"/>
                <a:ext cx="5719839" cy="10175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/>
              <p:nvPr/>
            </p:nvSpPr>
            <p:spPr>
              <a:xfrm>
                <a:off x="3011925" y="927051"/>
                <a:ext cx="4373126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123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925" y="927051"/>
                <a:ext cx="4373126" cy="10175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3424160" y="1198595"/>
                <a:ext cx="571983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 1,23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160" y="1198595"/>
                <a:ext cx="5719839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46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 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3010927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3010927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Signe de multiplication 11">
            <a:extLst>
              <a:ext uri="{FF2B5EF4-FFF2-40B4-BE49-F238E27FC236}">
                <a16:creationId xmlns:a16="http://schemas.microsoft.com/office/drawing/2014/main" id="{0EB6A6F5-1786-7CB5-B726-B74C7551E972}"/>
              </a:ext>
            </a:extLst>
          </p:cNvPr>
          <p:cNvSpPr/>
          <p:nvPr/>
        </p:nvSpPr>
        <p:spPr>
          <a:xfrm>
            <a:off x="4209398" y="28314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CF848A42-8761-2FD8-D019-FB7A9D0DB9DB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/>
              <p:nvPr/>
            </p:nvSpPr>
            <p:spPr>
              <a:xfrm>
                <a:off x="485452" y="944357"/>
                <a:ext cx="571983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52" y="944357"/>
                <a:ext cx="5719839" cy="1027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/>
              <p:nvPr/>
            </p:nvSpPr>
            <p:spPr>
              <a:xfrm>
                <a:off x="4034739" y="962579"/>
                <a:ext cx="1439768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739" y="962579"/>
                <a:ext cx="1439768" cy="10275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78060" y="1228673"/>
                <a:ext cx="571983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=0,15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060" y="1228673"/>
                <a:ext cx="5719839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8BBDDB13-2A70-7AD7-5332-A292391B1DB2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7541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Situation 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CF848A42-8761-2FD8-D019-FB7A9D0DB9DB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305C45F5-D2C8-86C5-880A-96AB5FC9A704}"/>
              </a:ext>
            </a:extLst>
          </p:cNvPr>
          <p:cNvSpPr/>
          <p:nvPr/>
        </p:nvSpPr>
        <p:spPr>
          <a:xfrm>
            <a:off x="3945872" y="423507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90F1FF4F-67CA-28B2-2855-EADC8AA6CE37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717C065-1989-14DD-234B-EB8981119C47}"/>
              </a:ext>
            </a:extLst>
          </p:cNvPr>
          <p:cNvSpPr txBox="1"/>
          <p:nvPr/>
        </p:nvSpPr>
        <p:spPr>
          <a:xfrm>
            <a:off x="3741111" y="3897445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8734DBB-6EB8-1EC6-A393-ED847AA72F5E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F9448DC-5E5D-0D0F-7E35-96DF73089208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31524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/>
              <p:nvPr/>
            </p:nvSpPr>
            <p:spPr>
              <a:xfrm>
                <a:off x="485452" y="944357"/>
                <a:ext cx="5719839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 + 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52" y="944357"/>
                <a:ext cx="5719839" cy="10175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/>
              <p:nvPr/>
            </p:nvSpPr>
            <p:spPr>
              <a:xfrm>
                <a:off x="4732423" y="936808"/>
                <a:ext cx="99455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247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423" y="936808"/>
                <a:ext cx="994550" cy="10175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5568151" y="1185777"/>
                <a:ext cx="8762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=2,47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151" y="1185777"/>
                <a:ext cx="876299" cy="584775"/>
              </a:xfrm>
              <a:prstGeom prst="rect">
                <a:avLst/>
              </a:prstGeom>
              <a:blipFill>
                <a:blip r:embed="rId5"/>
                <a:stretch>
                  <a:fillRect r="-423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44995C1A-B7FF-4FD8-7029-F1A4C1578A07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C0DD382-EB0C-F027-A5AA-24C745DD9C68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E86E79AF-457E-8E4D-E678-1F97C7712B0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2AA531C4-8ECD-FE89-E006-2AF28C877A73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3DB6C2A4-BEDB-547A-F343-F488F3171971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CB5E6FB0-C28D-E7EB-EB16-C20268133405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68BA762D-EFBF-3DC7-1903-F298133A526B}"/>
              </a:ext>
            </a:extLst>
          </p:cNvPr>
          <p:cNvSpPr/>
          <p:nvPr/>
        </p:nvSpPr>
        <p:spPr>
          <a:xfrm>
            <a:off x="3945872" y="423507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7E449D8F-30B4-8218-3397-07E3B96E2D43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F97C8B9-A7D8-1164-C9DA-16AE1E2EB926}"/>
              </a:ext>
            </a:extLst>
          </p:cNvPr>
          <p:cNvSpPr txBox="1"/>
          <p:nvPr/>
        </p:nvSpPr>
        <p:spPr>
          <a:xfrm>
            <a:off x="3741111" y="3897445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2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71F801-0A18-80FD-D3B9-84493DB6F1D8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4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742B5B1-2920-F0C0-6E1F-F2178EB4356C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7307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Situation 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CF848A42-8761-2FD8-D019-FB7A9D0DB9DB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305C45F5-D2C8-86C5-880A-96AB5FC9A704}"/>
              </a:ext>
            </a:extLst>
          </p:cNvPr>
          <p:cNvSpPr/>
          <p:nvPr/>
        </p:nvSpPr>
        <p:spPr>
          <a:xfrm>
            <a:off x="3945872" y="423507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90F1FF4F-67CA-28B2-2855-EADC8AA6CE37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717C065-1989-14DD-234B-EB8981119C47}"/>
              </a:ext>
            </a:extLst>
          </p:cNvPr>
          <p:cNvSpPr txBox="1"/>
          <p:nvPr/>
        </p:nvSpPr>
        <p:spPr>
          <a:xfrm>
            <a:off x="3741111" y="3897445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3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8734DBB-6EB8-1EC6-A393-ED847AA72F5E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F9448DC-5E5D-0D0F-7E35-96DF73089208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764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/>
              <p:nvPr/>
            </p:nvSpPr>
            <p:spPr>
              <a:xfrm>
                <a:off x="485452" y="944357"/>
                <a:ext cx="5719839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3 + 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0ADE8A1-DE37-7124-3A60-DA4516A16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52" y="944357"/>
                <a:ext cx="5719839" cy="10275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/>
              <p:nvPr/>
            </p:nvSpPr>
            <p:spPr>
              <a:xfrm>
                <a:off x="4732423" y="936808"/>
                <a:ext cx="994550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351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7D68219-2984-F9E7-4B42-742BFE198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423" y="936808"/>
                <a:ext cx="994550" cy="1027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5568151" y="1185777"/>
                <a:ext cx="8762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=3,51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151" y="1185777"/>
                <a:ext cx="876299" cy="584775"/>
              </a:xfrm>
              <a:prstGeom prst="rect">
                <a:avLst/>
              </a:prstGeom>
              <a:blipFill>
                <a:blip r:embed="rId5"/>
                <a:stretch>
                  <a:fillRect r="-4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44995C1A-B7FF-4FD8-7029-F1A4C1578A07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0C0DD382-EB0C-F027-A5AA-24C745DD9C68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E86E79AF-457E-8E4D-E678-1F97C7712B0D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2AA531C4-8ECD-FE89-E006-2AF28C877A73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3DB6C2A4-BEDB-547A-F343-F488F3171971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3DB4622E-1712-AA63-DECF-F508AB592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CB5E6FB0-C28D-E7EB-EB16-C20268133405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68BA762D-EFBF-3DC7-1903-F298133A526B}"/>
              </a:ext>
            </a:extLst>
          </p:cNvPr>
          <p:cNvSpPr/>
          <p:nvPr/>
        </p:nvSpPr>
        <p:spPr>
          <a:xfrm>
            <a:off x="3945872" y="423507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7E449D8F-30B4-8218-3397-07E3B96E2D43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F97C8B9-A7D8-1164-C9DA-16AE1E2EB926}"/>
              </a:ext>
            </a:extLst>
          </p:cNvPr>
          <p:cNvSpPr txBox="1"/>
          <p:nvPr/>
        </p:nvSpPr>
        <p:spPr>
          <a:xfrm>
            <a:off x="3741111" y="3897445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3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71F801-0A18-80FD-D3B9-84493DB6F1D8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5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742B5B1-2920-F0C0-6E1F-F2178EB4356C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222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Situation 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5/7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9A9556A-13E4-B343-9B14-BDE7727B5AF2}"/>
              </a:ext>
            </a:extLst>
          </p:cNvPr>
          <p:cNvGrpSpPr/>
          <p:nvPr/>
        </p:nvGrpSpPr>
        <p:grpSpPr>
          <a:xfrm>
            <a:off x="2346942" y="2021799"/>
            <a:ext cx="5084369" cy="4398311"/>
            <a:chOff x="1769092" y="967439"/>
            <a:chExt cx="6242304" cy="540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48734F07-0C9F-B2D0-CDC4-20A4BFAE2F04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5F24FE93-8A78-1051-C1AB-D7329B8A1DE1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2314AD6-BB31-0A75-FB22-EC09CD41CDB9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88828ABD-D618-EB6D-7272-A316DFE25133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CF848A42-8761-2FD8-D019-FB7A9D0DB9DB}"/>
              </a:ext>
            </a:extLst>
          </p:cNvPr>
          <p:cNvSpPr/>
          <p:nvPr/>
        </p:nvSpPr>
        <p:spPr>
          <a:xfrm>
            <a:off x="5907571" y="29765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90F1FF4F-67CA-28B2-2855-EADC8AA6CE37}"/>
              </a:ext>
            </a:extLst>
          </p:cNvPr>
          <p:cNvSpPr/>
          <p:nvPr/>
        </p:nvSpPr>
        <p:spPr>
          <a:xfrm>
            <a:off x="4875028" y="3085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8734DBB-6EB8-1EC6-A393-ED847AA72F5E}"/>
              </a:ext>
            </a:extLst>
          </p:cNvPr>
          <p:cNvSpPr txBox="1"/>
          <p:nvPr/>
        </p:nvSpPr>
        <p:spPr>
          <a:xfrm>
            <a:off x="4621299" y="2870704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F9448DC-5E5D-0D0F-7E35-96DF73089208}"/>
              </a:ext>
            </a:extLst>
          </p:cNvPr>
          <p:cNvSpPr txBox="1"/>
          <p:nvPr/>
        </p:nvSpPr>
        <p:spPr>
          <a:xfrm>
            <a:off x="5681162" y="2704886"/>
            <a:ext cx="60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91790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164</Words>
  <Application>Microsoft Office PowerPoint</Application>
  <PresentationFormat>Affichage à l'écran (4:3)</PresentationFormat>
  <Paragraphs>95</Paragraphs>
  <Slides>14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Aptos</vt:lpstr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Observe</vt:lpstr>
      <vt:lpstr>Exemple 1</vt:lpstr>
      <vt:lpstr>Exemple 2</vt:lpstr>
      <vt:lpstr>Situation 1</vt:lpstr>
      <vt:lpstr>Correction</vt:lpstr>
      <vt:lpstr>Situation 2</vt:lpstr>
      <vt:lpstr>Correction</vt:lpstr>
      <vt:lpstr>Situation 3</vt:lpstr>
      <vt:lpstr>Correction</vt:lpstr>
      <vt:lpstr>Situation 4</vt:lpstr>
      <vt:lpstr>Correction</vt:lpstr>
      <vt:lpstr>Situation 5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82</cp:revision>
  <dcterms:created xsi:type="dcterms:W3CDTF">2023-02-07T14:55:57Z</dcterms:created>
  <dcterms:modified xsi:type="dcterms:W3CDTF">2026-01-27T15:41:46Z</dcterms:modified>
</cp:coreProperties>
</file>